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57" r:id="rId4"/>
    <p:sldId id="260" r:id="rId5"/>
    <p:sldId id="263" r:id="rId6"/>
    <p:sldId id="259" r:id="rId7"/>
    <p:sldId id="264" r:id="rId8"/>
    <p:sldId id="261" r:id="rId9"/>
    <p:sldId id="266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C8A"/>
    <a:srgbClr val="16A885"/>
    <a:srgbClr val="36816D"/>
    <a:srgbClr val="4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DC7C8-9E06-6453-964D-FC17A6685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4C9A8A-1B13-E8F1-8013-FE56F9F8C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0B9C0F-3FE0-B31B-C370-716D35AE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2A28A-D622-BA6B-0D66-8F372E0B3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56324-B885-A0BA-C413-C50E7B50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51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0C9D2-2FFF-7C55-FA3A-5A73A8F7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3B570C-E1DC-C871-CC03-666BFADC2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DCF72D-1A69-AFE5-9C77-3B7DF7EA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EE518-058E-158E-AAD3-F60690EB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7ABA14-3689-AAE1-ADAB-B4EBD951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42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FD08A3-28AF-644C-8E35-AA3384B0B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330247-8C0C-81AF-E2D4-3DE249512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C1944-FCFD-0BAC-170D-221BF097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C5293-8640-3850-9F8D-99084262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11ACB3-19E4-DCB2-3050-F0316055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45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E8CFA-F3D7-4101-19E9-322401E2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AC95A-C900-C6FC-3664-4FC395DD4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16CBD-5206-7A6D-F0DB-524C1009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26059-D31D-6169-175A-90D83FD2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D4C7D7-7B87-6FA2-AA3C-EE6D1660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3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91450-1767-D19F-5142-38D87A6F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6C9506-68D1-F0E0-5308-44A7D032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10385E-0B86-7694-DE8A-5FC24C90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A78BB9-565D-8E79-5352-A67E321D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407D53-A6A9-CCE7-2DD3-DCCB7DA6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3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E34F7-0709-7634-906D-BF1E69D7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F3473B-B98A-9416-2878-56DD36BCB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2DE154-79F7-5210-A9F8-D425EF515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FE0FE5-B4BB-F882-51F2-A70BC1C3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989BD9-A438-7444-4B71-0D5CC41C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0C3E74-7507-3EED-0333-F2DD1272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37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6E477-95D8-071B-E05F-46EAB50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C70A89-ADF4-D4D5-56AA-6DC3A4D80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E2FF26-0868-AE0C-8188-69F1B02E6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69E078-63C4-6E89-D7BC-819FF762B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86E11E-8E1C-EE3C-AFA5-89E19B424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B4514C-5E72-EBBF-256E-BE86E2A2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7AE8F6-5580-2A4D-F976-12FDA54E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2A2100-033A-CCF0-4FF7-8908F717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44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21CAC-F15E-8621-0083-B0B3710D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1D572-E117-729F-0B45-75B098C4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9EABC2-1531-1FAE-3217-B9D06E07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8F7D5A-11BC-02F2-2DA8-B490F064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28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31047C-2FF0-63A1-F3AE-0619552F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E38907-1229-1E4D-6A72-D5CBA66D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FB82BC-0C42-5A3D-310A-592A1AD5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12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D9110-7658-6647-D4F4-6D8E716B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26D749-381E-82CD-9855-867EB345A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82E03-43E9-6C9F-798A-C72C834D7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D7AFB-A94C-3EFF-EA3F-42170E05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E7013A-96F0-76A7-EE5E-3AF7B126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AA843A-AF08-AAB0-2B3F-C4E5432B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888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50189-4D32-5387-A06E-93E81E7B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449AF9-9BAB-D6A4-0D56-550707BD7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EC66F3-20F6-6DCA-9744-7E2BBF0FE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3C94E-E7CB-6B86-F75B-0B7DCEFB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039C5C-6571-9EE8-54C3-3AB103302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EFC1F0-9463-0C8F-DB10-8D42D3F3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40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4DDE57-5823-F4A8-5C4F-54D6E939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9FD57E-0C2E-C3C4-B629-778515993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6FD44-F94F-8E62-497F-FDE048137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CFBC-04E6-490B-955C-9CD41A74DBEA}" type="datetimeFigureOut">
              <a:rPr lang="es-MX" smtClean="0"/>
              <a:t>04/03/2025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983260-5D39-0220-C79A-2A1EC6328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9DB2E1-9163-E6E7-3C18-5ECB3E1D7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62914-9578-498F-86EC-93A5A03750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8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40F5A-7FC0-C1FD-A1AF-0776E3D0B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E9DC344-157A-9CE0-6A48-4E1B1150DF05}"/>
              </a:ext>
            </a:extLst>
          </p:cNvPr>
          <p:cNvGrpSpPr/>
          <p:nvPr/>
        </p:nvGrpSpPr>
        <p:grpSpPr>
          <a:xfrm>
            <a:off x="0" y="0"/>
            <a:ext cx="12192000" cy="6860032"/>
            <a:chOff x="0" y="0"/>
            <a:chExt cx="12192000" cy="6860032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21DF936B-CC18-403D-D3C5-9C519FDEE913}"/>
                </a:ext>
              </a:extLst>
            </p:cNvPr>
            <p:cNvGrpSpPr/>
            <p:nvPr/>
          </p:nvGrpSpPr>
          <p:grpSpPr>
            <a:xfrm>
              <a:off x="0" y="0"/>
              <a:ext cx="12192000" cy="6860032"/>
              <a:chOff x="0" y="0"/>
              <a:chExt cx="12192000" cy="6860032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1A224FB8-118C-FBCA-3306-392DCF314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60032"/>
              </a:xfrm>
              <a:prstGeom prst="rect">
                <a:avLst/>
              </a:prstGeom>
            </p:spPr>
          </p:pic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C00FB8B7-1F7B-E05B-0664-5C1E47044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8065" y="291830"/>
                <a:ext cx="1677622" cy="1677622"/>
              </a:xfrm>
              <a:prstGeom prst="rect">
                <a:avLst/>
              </a:prstGeom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CFDAF844-2F4F-8E95-717E-729E99C79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0388" y="5669025"/>
                <a:ext cx="1525299" cy="858235"/>
              </a:xfrm>
              <a:prstGeom prst="rect">
                <a:avLst/>
              </a:prstGeom>
            </p:spPr>
          </p:pic>
        </p:grp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1E959B6-05AC-EC82-DE22-C92215666D16}"/>
                </a:ext>
              </a:extLst>
            </p:cNvPr>
            <p:cNvSpPr/>
            <p:nvPr/>
          </p:nvSpPr>
          <p:spPr>
            <a:xfrm>
              <a:off x="350196" y="330740"/>
              <a:ext cx="11488366" cy="6235430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AC51210-9CDE-B2B8-027A-FDEE76523553}"/>
              </a:ext>
            </a:extLst>
          </p:cNvPr>
          <p:cNvSpPr/>
          <p:nvPr/>
        </p:nvSpPr>
        <p:spPr>
          <a:xfrm>
            <a:off x="0" y="4124528"/>
            <a:ext cx="7217923" cy="1643974"/>
          </a:xfrm>
          <a:prstGeom prst="rect">
            <a:avLst/>
          </a:prstGeom>
          <a:solidFill>
            <a:srgbClr val="01AC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8AEA5D-6A94-D8BD-420C-5AA6BA30E021}"/>
              </a:ext>
            </a:extLst>
          </p:cNvPr>
          <p:cNvSpPr txBox="1"/>
          <p:nvPr/>
        </p:nvSpPr>
        <p:spPr>
          <a:xfrm>
            <a:off x="785913" y="3448455"/>
            <a:ext cx="363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TU TEXTO AQUÍ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8DC6D13-D84A-FE9C-AA32-16E2BA42EE1D}"/>
              </a:ext>
            </a:extLst>
          </p:cNvPr>
          <p:cNvSpPr txBox="1"/>
          <p:nvPr/>
        </p:nvSpPr>
        <p:spPr>
          <a:xfrm>
            <a:off x="785913" y="4154985"/>
            <a:ext cx="5919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Barlow Semi Condensed Black" panose="00000A06000000000000" pitchFamily="2" charset="0"/>
                <a:ea typeface="Adobe Gothic Std B" panose="020B0800000000000000" pitchFamily="34" charset="-128"/>
              </a:rPr>
              <a:t>PRESENTACIÓN</a:t>
            </a:r>
            <a:endParaRPr lang="es-MX" sz="4000" dirty="0">
              <a:solidFill>
                <a:schemeClr val="bg1"/>
              </a:solidFill>
              <a:latin typeface="Barlow Semi Condensed Black" panose="00000A06000000000000" pitchFamily="2" charset="0"/>
              <a:ea typeface="Adobe Gothic Std B" panose="020B0800000000000000" pitchFamily="34" charset="-128"/>
            </a:endParaRPr>
          </a:p>
          <a:p>
            <a:r>
              <a:rPr lang="es-MX" sz="3600" dirty="0">
                <a:solidFill>
                  <a:schemeClr val="bg1"/>
                </a:solidFill>
                <a:latin typeface="Barlow Semi Condensed Black" panose="00000A06000000000000" pitchFamily="2" charset="0"/>
                <a:ea typeface="Adobe Gothic Std B" panose="020B0800000000000000" pitchFamily="34" charset="-128"/>
              </a:rPr>
              <a:t>TÍTULOS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B33FBC0-3FA8-4897-05E0-F665B23B02C0}"/>
              </a:ext>
            </a:extLst>
          </p:cNvPr>
          <p:cNvSpPr txBox="1"/>
          <p:nvPr/>
        </p:nvSpPr>
        <p:spPr>
          <a:xfrm>
            <a:off x="881163" y="5945353"/>
            <a:ext cx="464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09 de Enero del 2025</a:t>
            </a:r>
          </a:p>
        </p:txBody>
      </p:sp>
    </p:spTree>
    <p:extLst>
      <p:ext uri="{BB962C8B-B14F-4D97-AF65-F5344CB8AC3E}">
        <p14:creationId xmlns:p14="http://schemas.microsoft.com/office/powerpoint/2010/main" val="389668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A3EAD-11B3-2984-D344-EB6DCAB2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703B05-2F3C-9989-26BC-32ADA7D1F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E118D9-C63C-67F7-7116-EF5553A6E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6" r="22495"/>
          <a:stretch/>
        </p:blipFill>
        <p:spPr>
          <a:xfrm>
            <a:off x="6474125" y="-2"/>
            <a:ext cx="5721487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847E4A3-8B83-375D-B7B0-80FDCF42D63C}"/>
              </a:ext>
            </a:extLst>
          </p:cNvPr>
          <p:cNvSpPr/>
          <p:nvPr/>
        </p:nvSpPr>
        <p:spPr>
          <a:xfrm>
            <a:off x="-2" y="-1"/>
            <a:ext cx="82867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3A553A-5283-D212-5263-B1AC5813C270}"/>
              </a:ext>
            </a:extLst>
          </p:cNvPr>
          <p:cNvSpPr txBox="1"/>
          <p:nvPr/>
        </p:nvSpPr>
        <p:spPr>
          <a:xfrm>
            <a:off x="691140" y="492363"/>
            <a:ext cx="376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TU TEXTO AQUÍ: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5D2961-19B1-68D7-8919-19F94DEE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137" y="0"/>
            <a:ext cx="3908863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974E0FF-81AB-A27A-2D80-8F2367B2FECB}"/>
              </a:ext>
            </a:extLst>
          </p:cNvPr>
          <p:cNvSpPr txBox="1"/>
          <p:nvPr/>
        </p:nvSpPr>
        <p:spPr>
          <a:xfrm>
            <a:off x="698364" y="1202972"/>
            <a:ext cx="5721486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86C301-7A2C-8969-E236-A04277E5A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48" y="126459"/>
            <a:ext cx="1507787" cy="150778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EB46CF78-1DCF-3A5E-8E42-4AA47F18AF3C}"/>
              </a:ext>
            </a:extLst>
          </p:cNvPr>
          <p:cNvGrpSpPr/>
          <p:nvPr/>
        </p:nvGrpSpPr>
        <p:grpSpPr>
          <a:xfrm>
            <a:off x="264669" y="5723573"/>
            <a:ext cx="5798471" cy="1265305"/>
            <a:chOff x="264669" y="5723573"/>
            <a:chExt cx="5798471" cy="1265305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89CED63-F77F-941F-0B22-0851F37F3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9" y="6130054"/>
              <a:ext cx="1973465" cy="471165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E6FB50D-5B84-FC74-AA0E-F72F5883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9" t="23080" r="13237" b="23256"/>
            <a:stretch>
              <a:fillRect/>
            </a:stretch>
          </p:blipFill>
          <p:spPr bwMode="auto">
            <a:xfrm>
              <a:off x="2299609" y="6191353"/>
              <a:ext cx="927227" cy="378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0C4775B-C58D-6338-F22C-A5287A32B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8311" y="5723573"/>
              <a:ext cx="1265305" cy="126530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4024CDA-284C-34C1-012A-DFFAF85D0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700" y="6049494"/>
              <a:ext cx="632284" cy="632284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101AD15-17E8-1B4A-414F-BC2C202F0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601" y="5919955"/>
              <a:ext cx="872539" cy="872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742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2559F7EC-717A-5EAA-2AA6-DC0322A275B8}"/>
              </a:ext>
            </a:extLst>
          </p:cNvPr>
          <p:cNvGrpSpPr/>
          <p:nvPr/>
        </p:nvGrpSpPr>
        <p:grpSpPr>
          <a:xfrm>
            <a:off x="-1" y="0"/>
            <a:ext cx="12192001" cy="6860032"/>
            <a:chOff x="-1" y="0"/>
            <a:chExt cx="12192001" cy="6860032"/>
          </a:xfrm>
        </p:grpSpPr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5BF82AC5-3178-DA91-4E4E-E45053FE9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032"/>
            </a:xfrm>
            <a:prstGeom prst="rect">
              <a:avLst/>
            </a:prstGeom>
          </p:spPr>
        </p:pic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24D0436C-CA7E-A80B-1D61-CCA1AD9A0E2A}"/>
                </a:ext>
              </a:extLst>
            </p:cNvPr>
            <p:cNvSpPr/>
            <p:nvPr/>
          </p:nvSpPr>
          <p:spPr>
            <a:xfrm>
              <a:off x="-1" y="330740"/>
              <a:ext cx="12191999" cy="62354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4F16D222-5AC6-08FB-112A-66BEB63C49F6}"/>
                </a:ext>
              </a:extLst>
            </p:cNvPr>
            <p:cNvGrpSpPr/>
            <p:nvPr/>
          </p:nvGrpSpPr>
          <p:grpSpPr>
            <a:xfrm>
              <a:off x="3022994" y="5527189"/>
              <a:ext cx="5940570" cy="1265305"/>
              <a:chOff x="3022994" y="5527189"/>
              <a:chExt cx="5940570" cy="1265305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9C31180C-46D1-8C8A-32A9-7C8F14597C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2994" y="5969483"/>
                <a:ext cx="1973465" cy="471165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28F5CC21-A2C4-071E-4708-D284FE09A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99" t="23080" r="13237" b="23256"/>
              <a:stretch>
                <a:fillRect/>
              </a:stretch>
            </p:blipFill>
            <p:spPr bwMode="auto">
              <a:xfrm>
                <a:off x="5097933" y="6015696"/>
                <a:ext cx="927227" cy="3787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776CE739-38B5-A5E6-7CD8-2908213D8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634" y="5527189"/>
                <a:ext cx="1265305" cy="1265305"/>
              </a:xfrm>
              <a:prstGeom prst="rect">
                <a:avLst/>
              </a:prstGeom>
            </p:spPr>
          </p:pic>
          <p:pic>
            <p:nvPicPr>
              <p:cNvPr id="29" name="Imagen 28">
                <a:extLst>
                  <a:ext uri="{FF2B5EF4-FFF2-40B4-BE49-F238E27FC236}">
                    <a16:creationId xmlns:a16="http://schemas.microsoft.com/office/drawing/2014/main" id="{E5843D93-87F8-2660-6852-D076C0A78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796" y="5888922"/>
                <a:ext cx="632284" cy="632284"/>
              </a:xfrm>
              <a:prstGeom prst="rect">
                <a:avLst/>
              </a:prstGeom>
            </p:spPr>
          </p:pic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A5ACE7E2-20F0-ED67-83C3-7DD99B8952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1025" y="5723573"/>
                <a:ext cx="872539" cy="872539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EE94BCC-C90B-2163-C3F8-F52BCEAE851C}"/>
              </a:ext>
            </a:extLst>
          </p:cNvPr>
          <p:cNvSpPr txBox="1"/>
          <p:nvPr/>
        </p:nvSpPr>
        <p:spPr>
          <a:xfrm>
            <a:off x="1882100" y="3821131"/>
            <a:ext cx="239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Mucho texto mucho texto mucho texto mucho texto mucho texto </a:t>
            </a:r>
            <a:r>
              <a:rPr lang="es-MX" sz="1400" dirty="0" err="1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es-MX" sz="1400" dirty="0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mucho texto mucho texto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832A69-B07A-D4D3-EAC4-2CE3EA193A68}"/>
              </a:ext>
            </a:extLst>
          </p:cNvPr>
          <p:cNvSpPr txBox="1"/>
          <p:nvPr/>
        </p:nvSpPr>
        <p:spPr>
          <a:xfrm>
            <a:off x="4829986" y="3832264"/>
            <a:ext cx="239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Mucho texto mucho texto mucho texto mucho texto mucho texto </a:t>
            </a:r>
            <a:r>
              <a:rPr lang="es-MX" sz="1400" dirty="0" err="1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es-MX" sz="1400" dirty="0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mucho texto mucho texto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1B0E3F-A4F4-E4DD-463B-A5E83806CDA4}"/>
              </a:ext>
            </a:extLst>
          </p:cNvPr>
          <p:cNvSpPr txBox="1"/>
          <p:nvPr/>
        </p:nvSpPr>
        <p:spPr>
          <a:xfrm>
            <a:off x="7781114" y="3821132"/>
            <a:ext cx="239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Mucho texto mucho texto mucho texto mucho texto mucho texto </a:t>
            </a:r>
            <a:r>
              <a:rPr lang="es-MX" sz="1400" dirty="0" err="1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texto</a:t>
            </a:r>
            <a:r>
              <a:rPr lang="es-MX" sz="1400" dirty="0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mucho texto mucho texto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B9423D-9AF7-7DBA-EE55-63798D32AFA6}"/>
              </a:ext>
            </a:extLst>
          </p:cNvPr>
          <p:cNvCxnSpPr>
            <a:cxnSpLocks/>
          </p:cNvCxnSpPr>
          <p:nvPr/>
        </p:nvCxnSpPr>
        <p:spPr>
          <a:xfrm>
            <a:off x="7543800" y="2857500"/>
            <a:ext cx="0" cy="1733550"/>
          </a:xfrm>
          <a:prstGeom prst="line">
            <a:avLst/>
          </a:prstGeom>
          <a:ln w="19050">
            <a:solidFill>
              <a:srgbClr val="3681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3F3BFE4-D295-8498-31CE-F7F4DA5496B7}"/>
              </a:ext>
            </a:extLst>
          </p:cNvPr>
          <p:cNvCxnSpPr>
            <a:cxnSpLocks/>
          </p:cNvCxnSpPr>
          <p:nvPr/>
        </p:nvCxnSpPr>
        <p:spPr>
          <a:xfrm>
            <a:off x="4524375" y="2857500"/>
            <a:ext cx="0" cy="1733550"/>
          </a:xfrm>
          <a:prstGeom prst="line">
            <a:avLst/>
          </a:prstGeom>
          <a:ln w="19050">
            <a:solidFill>
              <a:srgbClr val="3681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7D2E3E-5D7B-92A5-DE8E-6732D47DF72C}"/>
              </a:ext>
            </a:extLst>
          </p:cNvPr>
          <p:cNvSpPr txBox="1"/>
          <p:nvPr/>
        </p:nvSpPr>
        <p:spPr>
          <a:xfrm>
            <a:off x="1891626" y="3296436"/>
            <a:ext cx="239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Texto principal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DD92C5A-5BAF-9512-8178-1AB533D95565}"/>
              </a:ext>
            </a:extLst>
          </p:cNvPr>
          <p:cNvSpPr txBox="1"/>
          <p:nvPr/>
        </p:nvSpPr>
        <p:spPr>
          <a:xfrm>
            <a:off x="4758244" y="3296436"/>
            <a:ext cx="239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Texto principal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791279-FE60-EB0D-B526-125F08BE0C5D}"/>
              </a:ext>
            </a:extLst>
          </p:cNvPr>
          <p:cNvSpPr txBox="1"/>
          <p:nvPr/>
        </p:nvSpPr>
        <p:spPr>
          <a:xfrm>
            <a:off x="7781114" y="3296436"/>
            <a:ext cx="239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Texto principal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2BC35D1E-1664-48AC-9A22-FC3BD96DF8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61" y="1966303"/>
            <a:ext cx="1898965" cy="126710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05085C3-94DD-AB1B-38E7-EB62EC8E03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21" y="1966303"/>
            <a:ext cx="1898965" cy="126710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B053A5A-03BC-671D-7EA5-28BCD77E3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42" y="1966303"/>
            <a:ext cx="1898965" cy="12671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E53AF31-4FC3-8DA5-22C1-FAE5239C11A0}"/>
              </a:ext>
            </a:extLst>
          </p:cNvPr>
          <p:cNvSpPr txBox="1"/>
          <p:nvPr/>
        </p:nvSpPr>
        <p:spPr>
          <a:xfrm>
            <a:off x="2239246" y="2956407"/>
            <a:ext cx="176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Imagen representativa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928A01-4263-F2FA-04AF-6F4424D964DC}"/>
              </a:ext>
            </a:extLst>
          </p:cNvPr>
          <p:cNvSpPr txBox="1"/>
          <p:nvPr/>
        </p:nvSpPr>
        <p:spPr>
          <a:xfrm>
            <a:off x="5157709" y="2956407"/>
            <a:ext cx="176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Imagen representativa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F35427-CC58-37D7-12FE-DCE5C1D1976D}"/>
              </a:ext>
            </a:extLst>
          </p:cNvPr>
          <p:cNvSpPr txBox="1"/>
          <p:nvPr/>
        </p:nvSpPr>
        <p:spPr>
          <a:xfrm>
            <a:off x="8105289" y="2964838"/>
            <a:ext cx="176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Imagen representativa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D4E4B1C-DAD3-B7B0-0CD4-8DD0064D9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61" y="330740"/>
            <a:ext cx="1192975" cy="11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3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D4E1E8-5FB3-0C02-BFEC-EF0EF045A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09E8076-11D8-2D31-DE78-0D2E0A183D58}"/>
              </a:ext>
            </a:extLst>
          </p:cNvPr>
          <p:cNvSpPr/>
          <p:nvPr/>
        </p:nvSpPr>
        <p:spPr>
          <a:xfrm>
            <a:off x="233465" y="0"/>
            <a:ext cx="6634264" cy="601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73AE00-FA5B-E1F6-EAEF-D6A0502DB4C2}"/>
              </a:ext>
            </a:extLst>
          </p:cNvPr>
          <p:cNvSpPr txBox="1"/>
          <p:nvPr/>
        </p:nvSpPr>
        <p:spPr>
          <a:xfrm>
            <a:off x="691140" y="492363"/>
            <a:ext cx="376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TU TEXTO AQUÍ: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3063CA5-000F-245D-D2B9-6BDF590B3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48" y="126459"/>
            <a:ext cx="1507787" cy="150778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ED92D7-30CF-BB87-66ED-A37F99ABF331}"/>
              </a:ext>
            </a:extLst>
          </p:cNvPr>
          <p:cNvSpPr txBox="1"/>
          <p:nvPr/>
        </p:nvSpPr>
        <p:spPr>
          <a:xfrm>
            <a:off x="698364" y="1202972"/>
            <a:ext cx="5721486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4C9034A-2B97-59B7-1931-5E20837C4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710" y="1887165"/>
            <a:ext cx="5289865" cy="352971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E5C1B22-936B-D26D-815E-44E0FA1C3630}"/>
              </a:ext>
            </a:extLst>
          </p:cNvPr>
          <p:cNvSpPr/>
          <p:nvPr/>
        </p:nvSpPr>
        <p:spPr>
          <a:xfrm>
            <a:off x="-7225" y="6402493"/>
            <a:ext cx="12195613" cy="149932"/>
          </a:xfrm>
          <a:prstGeom prst="rect">
            <a:avLst/>
          </a:prstGeom>
          <a:solidFill>
            <a:srgbClr val="368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BF882C0-6511-0388-8CE1-58CA56658E7F}"/>
              </a:ext>
            </a:extLst>
          </p:cNvPr>
          <p:cNvSpPr/>
          <p:nvPr/>
        </p:nvSpPr>
        <p:spPr>
          <a:xfrm>
            <a:off x="0" y="6247168"/>
            <a:ext cx="12195613" cy="149932"/>
          </a:xfrm>
          <a:prstGeom prst="rect">
            <a:avLst/>
          </a:prstGeom>
          <a:solidFill>
            <a:srgbClr val="16A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3A4F867-6439-AC1A-3A11-E9225B80C9AE}"/>
              </a:ext>
            </a:extLst>
          </p:cNvPr>
          <p:cNvSpPr txBox="1"/>
          <p:nvPr/>
        </p:nvSpPr>
        <p:spPr>
          <a:xfrm>
            <a:off x="6563553" y="5072951"/>
            <a:ext cx="1976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Imagen representativa</a:t>
            </a:r>
          </a:p>
        </p:txBody>
      </p:sp>
    </p:spTree>
    <p:extLst>
      <p:ext uri="{BB962C8B-B14F-4D97-AF65-F5344CB8AC3E}">
        <p14:creationId xmlns:p14="http://schemas.microsoft.com/office/powerpoint/2010/main" val="2980425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24205-33AC-869A-EB19-5EF7F1956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7518DE6-D221-F3F7-0921-A1CF625A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7F5966-987D-0545-5BB5-D462BC5F1A93}"/>
              </a:ext>
            </a:extLst>
          </p:cNvPr>
          <p:cNvSpPr/>
          <p:nvPr/>
        </p:nvSpPr>
        <p:spPr>
          <a:xfrm>
            <a:off x="6102300" y="0"/>
            <a:ext cx="6093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B6AA48-D0BF-B4F8-E975-CE862F98B66B}"/>
              </a:ext>
            </a:extLst>
          </p:cNvPr>
          <p:cNvSpPr txBox="1"/>
          <p:nvPr/>
        </p:nvSpPr>
        <p:spPr>
          <a:xfrm>
            <a:off x="588474" y="1082789"/>
            <a:ext cx="376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TU TEXTO AQUÍ: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130C4F-5ED2-921C-9BD1-C19B1257452F}"/>
              </a:ext>
            </a:extLst>
          </p:cNvPr>
          <p:cNvSpPr txBox="1"/>
          <p:nvPr/>
        </p:nvSpPr>
        <p:spPr>
          <a:xfrm>
            <a:off x="542832" y="1790675"/>
            <a:ext cx="5016636" cy="214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chemeClr val="bg1"/>
                </a:solidFill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27447B-CE9B-D50B-34F9-8D8F5F32B587}"/>
              </a:ext>
            </a:extLst>
          </p:cNvPr>
          <p:cNvSpPr txBox="1"/>
          <p:nvPr/>
        </p:nvSpPr>
        <p:spPr>
          <a:xfrm>
            <a:off x="6586890" y="1790675"/>
            <a:ext cx="5016636" cy="214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687B10-FE64-8E8D-AB9E-45C8A0E48A02}"/>
              </a:ext>
            </a:extLst>
          </p:cNvPr>
          <p:cNvSpPr txBox="1"/>
          <p:nvPr/>
        </p:nvSpPr>
        <p:spPr>
          <a:xfrm>
            <a:off x="6586890" y="1082789"/>
            <a:ext cx="376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TU TEXTO AQUÍ: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6352C9D-406E-8430-4851-B7046694F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61" y="330740"/>
            <a:ext cx="1192975" cy="1192975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E9A8569-FFF0-C163-112E-BCFC6A3B8D62}"/>
              </a:ext>
            </a:extLst>
          </p:cNvPr>
          <p:cNvGrpSpPr/>
          <p:nvPr/>
        </p:nvGrpSpPr>
        <p:grpSpPr>
          <a:xfrm>
            <a:off x="6269123" y="5726175"/>
            <a:ext cx="5798471" cy="1265305"/>
            <a:chOff x="6269123" y="5726175"/>
            <a:chExt cx="5798471" cy="1265305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FD9F0D8E-EAAC-9F78-FD03-6F90A4B4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123" y="6132656"/>
              <a:ext cx="1973465" cy="47116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F825CB16-F851-FF45-CF3B-0791C1317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9" t="23080" r="13237" b="23256"/>
            <a:stretch>
              <a:fillRect/>
            </a:stretch>
          </p:blipFill>
          <p:spPr bwMode="auto">
            <a:xfrm>
              <a:off x="8304063" y="6193955"/>
              <a:ext cx="927227" cy="378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25E7639-BFBE-8A43-7440-0F799891D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765" y="5726175"/>
              <a:ext cx="1265305" cy="126530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25246495-DAC9-0283-048C-0D108C186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154" y="6052096"/>
              <a:ext cx="632284" cy="632284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37222F2A-02A0-3838-F064-39435DD84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5055" y="5922557"/>
              <a:ext cx="872539" cy="872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84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30F75AD-FD82-7EEB-6649-730C5FE4A17C}"/>
              </a:ext>
            </a:extLst>
          </p:cNvPr>
          <p:cNvGrpSpPr/>
          <p:nvPr/>
        </p:nvGrpSpPr>
        <p:grpSpPr>
          <a:xfrm>
            <a:off x="0" y="0"/>
            <a:ext cx="12192000" cy="6860032"/>
            <a:chOff x="0" y="0"/>
            <a:chExt cx="12192000" cy="6860032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1D4CE358-E431-3415-165D-4BC1C6267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032"/>
            </a:xfrm>
            <a:prstGeom prst="rect">
              <a:avLst/>
            </a:prstGeom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D952E65-5163-2F4C-9F5B-C29E6FC724DE}"/>
                </a:ext>
              </a:extLst>
            </p:cNvPr>
            <p:cNvGrpSpPr/>
            <p:nvPr/>
          </p:nvGrpSpPr>
          <p:grpSpPr>
            <a:xfrm>
              <a:off x="3022994" y="5470039"/>
              <a:ext cx="5940570" cy="1265305"/>
              <a:chOff x="3022994" y="5470039"/>
              <a:chExt cx="5940570" cy="1265305"/>
            </a:xfrm>
          </p:grpSpPr>
          <p:pic>
            <p:nvPicPr>
              <p:cNvPr id="3" name="Imagen 2">
                <a:extLst>
                  <a:ext uri="{FF2B5EF4-FFF2-40B4-BE49-F238E27FC236}">
                    <a16:creationId xmlns:a16="http://schemas.microsoft.com/office/drawing/2014/main" id="{B9E0BAE3-253C-7969-77FB-6D3D73BEE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1025" y="5666423"/>
                <a:ext cx="872539" cy="872539"/>
              </a:xfrm>
              <a:prstGeom prst="rect">
                <a:avLst/>
              </a:prstGeom>
            </p:spPr>
          </p:pic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1C7BD20A-4E37-87A3-B556-9561BD59B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99" t="23080" r="13237" b="23256"/>
              <a:stretch>
                <a:fillRect/>
              </a:stretch>
            </p:blipFill>
            <p:spPr bwMode="auto">
              <a:xfrm>
                <a:off x="5097933" y="5958546"/>
                <a:ext cx="927227" cy="3787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Imagen 5">
                <a:extLst>
                  <a:ext uri="{FF2B5EF4-FFF2-40B4-BE49-F238E27FC236}">
                    <a16:creationId xmlns:a16="http://schemas.microsoft.com/office/drawing/2014/main" id="{70A79086-EA14-CCC0-55BE-39DBED33E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2994" y="5912333"/>
                <a:ext cx="1973465" cy="471165"/>
              </a:xfrm>
              <a:prstGeom prst="rect">
                <a:avLst/>
              </a:prstGeom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4BFCEDCA-24A9-46EB-49F7-97F0F6C4B4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634" y="5470039"/>
                <a:ext cx="1265305" cy="1265305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718098D1-EA9A-DB44-0F50-E241A617C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796" y="5831772"/>
                <a:ext cx="632284" cy="632284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7BB38A41-387F-F78E-DA5A-535C74EA4365}"/>
              </a:ext>
            </a:extLst>
          </p:cNvPr>
          <p:cNvSpPr txBox="1"/>
          <p:nvPr/>
        </p:nvSpPr>
        <p:spPr>
          <a:xfrm>
            <a:off x="2470116" y="1602711"/>
            <a:ext cx="7251768" cy="155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A3403F-23C8-B432-7144-E74753EF454E}"/>
              </a:ext>
            </a:extLst>
          </p:cNvPr>
          <p:cNvSpPr txBox="1"/>
          <p:nvPr/>
        </p:nvSpPr>
        <p:spPr>
          <a:xfrm>
            <a:off x="4212684" y="853347"/>
            <a:ext cx="376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solidFill>
                  <a:srgbClr val="01AC8A"/>
                </a:solidFill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TU TEXTO AQUÍ: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A8EE5F-9F55-3889-EB42-F747D8CD3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90" y="3239213"/>
            <a:ext cx="3651339" cy="24363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2E939E7-DFCB-6D03-9FF8-883F87B5B8B0}"/>
              </a:ext>
            </a:extLst>
          </p:cNvPr>
          <p:cNvSpPr txBox="1"/>
          <p:nvPr/>
        </p:nvSpPr>
        <p:spPr>
          <a:xfrm>
            <a:off x="4291124" y="5365197"/>
            <a:ext cx="176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Imagen representativa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4B4EB23-E53C-86BA-E62B-8574F6BDE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61" y="419374"/>
            <a:ext cx="1192975" cy="11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91048-383A-4DC5-3D92-F4D24A78F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51378E-C97A-B4DA-471B-66EAC8C02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A0BEB5-ABB6-41B9-82F0-491C8D7A4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-636" r="8531" b="636"/>
          <a:stretch/>
        </p:blipFill>
        <p:spPr>
          <a:xfrm>
            <a:off x="-3613" y="2228677"/>
            <a:ext cx="5721486" cy="46293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60F769B-F4A3-1533-F980-93826FE43A64}"/>
              </a:ext>
            </a:extLst>
          </p:cNvPr>
          <p:cNvSpPr/>
          <p:nvPr/>
        </p:nvSpPr>
        <p:spPr>
          <a:xfrm>
            <a:off x="5183028" y="0"/>
            <a:ext cx="6634264" cy="626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993F78-C5E7-71AC-8DE5-2298E89FE994}"/>
              </a:ext>
            </a:extLst>
          </p:cNvPr>
          <p:cNvSpPr/>
          <p:nvPr/>
        </p:nvSpPr>
        <p:spPr>
          <a:xfrm>
            <a:off x="-7225" y="6402493"/>
            <a:ext cx="12195613" cy="149932"/>
          </a:xfrm>
          <a:prstGeom prst="rect">
            <a:avLst/>
          </a:prstGeom>
          <a:solidFill>
            <a:srgbClr val="368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46BD6C-4124-3B0A-3658-EFA8F64B8F0D}"/>
              </a:ext>
            </a:extLst>
          </p:cNvPr>
          <p:cNvSpPr txBox="1"/>
          <p:nvPr/>
        </p:nvSpPr>
        <p:spPr>
          <a:xfrm>
            <a:off x="5481801" y="356666"/>
            <a:ext cx="376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TU TEXTO AQUÍ: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9461DB1-FD7D-513A-6BF1-BB76E7030F15}"/>
              </a:ext>
            </a:extLst>
          </p:cNvPr>
          <p:cNvSpPr txBox="1"/>
          <p:nvPr/>
        </p:nvSpPr>
        <p:spPr>
          <a:xfrm>
            <a:off x="5481801" y="1064552"/>
            <a:ext cx="5721486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83EA9F-0C43-BFC9-087B-BCAD4E603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3" y="138827"/>
            <a:ext cx="1507787" cy="150778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9EB9FFC-2A15-835B-41B6-F47586066440}"/>
              </a:ext>
            </a:extLst>
          </p:cNvPr>
          <p:cNvSpPr/>
          <p:nvPr/>
        </p:nvSpPr>
        <p:spPr>
          <a:xfrm>
            <a:off x="0" y="6247168"/>
            <a:ext cx="12195613" cy="149932"/>
          </a:xfrm>
          <a:prstGeom prst="rect">
            <a:avLst/>
          </a:prstGeom>
          <a:solidFill>
            <a:srgbClr val="16A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79F8EC-9AB8-8BAA-DB3A-1C8DCFE44E05}"/>
              </a:ext>
            </a:extLst>
          </p:cNvPr>
          <p:cNvSpPr txBox="1"/>
          <p:nvPr/>
        </p:nvSpPr>
        <p:spPr>
          <a:xfrm>
            <a:off x="75010" y="2299182"/>
            <a:ext cx="176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Imagen representativa</a:t>
            </a:r>
          </a:p>
        </p:txBody>
      </p:sp>
    </p:spTree>
    <p:extLst>
      <p:ext uri="{BB962C8B-B14F-4D97-AF65-F5344CB8AC3E}">
        <p14:creationId xmlns:p14="http://schemas.microsoft.com/office/powerpoint/2010/main" val="107304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D87CB-290F-3EAE-01F6-40C961B36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AA45209-7DE7-A9C7-6F11-EBF95322C721}"/>
              </a:ext>
            </a:extLst>
          </p:cNvPr>
          <p:cNvGrpSpPr/>
          <p:nvPr/>
        </p:nvGrpSpPr>
        <p:grpSpPr>
          <a:xfrm>
            <a:off x="0" y="0"/>
            <a:ext cx="12192000" cy="6860032"/>
            <a:chOff x="0" y="0"/>
            <a:chExt cx="12192000" cy="686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9C21411-F68B-6F41-52B1-D0CF561A9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032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68BA592-C9E5-28BD-790D-3369C895571F}"/>
                </a:ext>
              </a:extLst>
            </p:cNvPr>
            <p:cNvSpPr/>
            <p:nvPr/>
          </p:nvSpPr>
          <p:spPr>
            <a:xfrm>
              <a:off x="350196" y="330740"/>
              <a:ext cx="11488366" cy="62354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B99A53E9-2DF9-0246-59DC-A328466A9676}"/>
                </a:ext>
              </a:extLst>
            </p:cNvPr>
            <p:cNvGrpSpPr/>
            <p:nvPr/>
          </p:nvGrpSpPr>
          <p:grpSpPr>
            <a:xfrm>
              <a:off x="3022994" y="5527189"/>
              <a:ext cx="5940570" cy="1265305"/>
              <a:chOff x="3022994" y="5527189"/>
              <a:chExt cx="5940570" cy="1265305"/>
            </a:xfrm>
          </p:grpSpPr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F778080-6A11-5A48-128B-17F7EC911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2994" y="5969483"/>
                <a:ext cx="1973465" cy="471165"/>
              </a:xfrm>
              <a:prstGeom prst="rect">
                <a:avLst/>
              </a:prstGeom>
            </p:spPr>
          </p:pic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2FAC50DC-1DC7-900B-7F02-57137DA135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99" t="23080" r="13237" b="23256"/>
              <a:stretch>
                <a:fillRect/>
              </a:stretch>
            </p:blipFill>
            <p:spPr bwMode="auto">
              <a:xfrm>
                <a:off x="5097933" y="6015696"/>
                <a:ext cx="927227" cy="3787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94C5EC70-3583-6B46-234E-73CAC3008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6634" y="5527189"/>
                <a:ext cx="1265305" cy="1265305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B1D98062-9B47-9143-2BD0-022C9ACCD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8796" y="5888922"/>
                <a:ext cx="632284" cy="632284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05879E5D-4010-414C-F72E-AF8D5C310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1025" y="5723573"/>
                <a:ext cx="872539" cy="872539"/>
              </a:xfrm>
              <a:prstGeom prst="rect">
                <a:avLst/>
              </a:prstGeom>
            </p:spPr>
          </p:pic>
        </p:grp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247FEE9C-67C2-214E-F116-DCA9999EC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2138" y="1406186"/>
            <a:ext cx="6401693" cy="393437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08E0D01-706B-0D08-B1E3-03AD1CC1FCEF}"/>
              </a:ext>
            </a:extLst>
          </p:cNvPr>
          <p:cNvSpPr txBox="1"/>
          <p:nvPr/>
        </p:nvSpPr>
        <p:spPr>
          <a:xfrm>
            <a:off x="7977269" y="1406186"/>
            <a:ext cx="3364693" cy="62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Estadísticas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7DFA270-D945-E0EB-A1EC-9B3D7C0A27E9}"/>
              </a:ext>
            </a:extLst>
          </p:cNvPr>
          <p:cNvSpPr txBox="1"/>
          <p:nvPr/>
        </p:nvSpPr>
        <p:spPr>
          <a:xfrm>
            <a:off x="7977269" y="1803508"/>
            <a:ext cx="3364693" cy="89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5400" dirty="0">
                <a:solidFill>
                  <a:srgbClr val="01AC8A"/>
                </a:solidFill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2025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8F8AAF-49FB-0D97-88CF-6CDC364634C2}"/>
              </a:ext>
            </a:extLst>
          </p:cNvPr>
          <p:cNvSpPr txBox="1"/>
          <p:nvPr/>
        </p:nvSpPr>
        <p:spPr>
          <a:xfrm>
            <a:off x="8461897" y="2866624"/>
            <a:ext cx="239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</a:t>
            </a:r>
            <a:endParaRPr lang="es-MX" sz="1200" dirty="0">
              <a:latin typeface="Aileron" panose="00000500000000000000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1837C65-AD70-04B6-D4CB-863AC14D3E8C}"/>
              </a:ext>
            </a:extLst>
          </p:cNvPr>
          <p:cNvSpPr txBox="1"/>
          <p:nvPr/>
        </p:nvSpPr>
        <p:spPr>
          <a:xfrm>
            <a:off x="1222138" y="5210491"/>
            <a:ext cx="176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Imagen representativa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85960B6-9035-849D-773A-ABEEEFA8EC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57" y="316671"/>
            <a:ext cx="1192975" cy="119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8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F63BB-C91C-EC9E-C433-1774281B4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E41A34-5896-28DC-8642-4778CF113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9105791-025F-83BD-AA4C-37234D2B9F77}"/>
              </a:ext>
            </a:extLst>
          </p:cNvPr>
          <p:cNvSpPr txBox="1"/>
          <p:nvPr/>
        </p:nvSpPr>
        <p:spPr>
          <a:xfrm>
            <a:off x="5481801" y="467338"/>
            <a:ext cx="376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TU TEXTO AQUÍ: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BED8CC-5A74-615A-4392-923534BE7829}"/>
              </a:ext>
            </a:extLst>
          </p:cNvPr>
          <p:cNvSpPr txBox="1"/>
          <p:nvPr/>
        </p:nvSpPr>
        <p:spPr>
          <a:xfrm>
            <a:off x="5481801" y="1175224"/>
            <a:ext cx="5958138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chemeClr val="bg1"/>
                </a:solidFill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D47AD7-7928-5B43-D101-E5279FCB4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-76" r="39902" b="636"/>
          <a:stretch/>
        </p:blipFill>
        <p:spPr>
          <a:xfrm>
            <a:off x="328745" y="296693"/>
            <a:ext cx="4824310" cy="626461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5A4FC1D-5E1E-F3FB-B413-BB1D85F4C508}"/>
              </a:ext>
            </a:extLst>
          </p:cNvPr>
          <p:cNvSpPr/>
          <p:nvPr/>
        </p:nvSpPr>
        <p:spPr>
          <a:xfrm>
            <a:off x="0" y="6247168"/>
            <a:ext cx="12195613" cy="149932"/>
          </a:xfrm>
          <a:prstGeom prst="rect">
            <a:avLst/>
          </a:prstGeom>
          <a:solidFill>
            <a:srgbClr val="16A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08C607F-225D-F342-D3DC-0FC44FE17C0C}"/>
              </a:ext>
            </a:extLst>
          </p:cNvPr>
          <p:cNvSpPr/>
          <p:nvPr/>
        </p:nvSpPr>
        <p:spPr>
          <a:xfrm>
            <a:off x="-7225" y="6402493"/>
            <a:ext cx="12195613" cy="149932"/>
          </a:xfrm>
          <a:prstGeom prst="rect">
            <a:avLst/>
          </a:prstGeom>
          <a:solidFill>
            <a:srgbClr val="3681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8EBFC78-EFB4-87A7-5027-6C0F44F02970}"/>
              </a:ext>
            </a:extLst>
          </p:cNvPr>
          <p:cNvSpPr/>
          <p:nvPr/>
        </p:nvSpPr>
        <p:spPr>
          <a:xfrm>
            <a:off x="7982139" y="4135974"/>
            <a:ext cx="3836170" cy="2524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8F0147-72CD-C3BB-1C40-9FA02A83920E}"/>
              </a:ext>
            </a:extLst>
          </p:cNvPr>
          <p:cNvSpPr txBox="1"/>
          <p:nvPr/>
        </p:nvSpPr>
        <p:spPr>
          <a:xfrm>
            <a:off x="8193606" y="4331506"/>
            <a:ext cx="341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Barlow Semi Condensed ExtraBold" panose="00000906000000000000" pitchFamily="2" charset="0"/>
                <a:ea typeface="Adobe Gothic Std B" panose="020B0800000000000000" pitchFamily="34" charset="-128"/>
              </a:rPr>
              <a:t>Nota importante de recordar: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9CA74F-4985-EF2F-E2D4-CB03E070635C}"/>
              </a:ext>
            </a:extLst>
          </p:cNvPr>
          <p:cNvSpPr txBox="1"/>
          <p:nvPr/>
        </p:nvSpPr>
        <p:spPr>
          <a:xfrm>
            <a:off x="8330683" y="4740497"/>
            <a:ext cx="3139082" cy="165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dirty="0">
                <a:latin typeface="Aileron" panose="00000500000000000000" pitchFamily="50" charset="0"/>
              </a:rPr>
              <a:t>Redactar bien ayuda a tener una comunicación efectiva, evitando malos entendidos y posibles errores al seguir instrucciones o tomar decisiones. Lo anterior permite ahorrar tiempo, promover la eficiencia y mejorar la productividad, a la vez que se mejoran las relaciones interpersonales. (texto de relleno)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A74733-FA8E-C7D4-D1E8-06C7FB494E2B}"/>
              </a:ext>
            </a:extLst>
          </p:cNvPr>
          <p:cNvSpPr txBox="1"/>
          <p:nvPr/>
        </p:nvSpPr>
        <p:spPr>
          <a:xfrm>
            <a:off x="455148" y="1036724"/>
            <a:ext cx="1762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Aileron" panose="00000500000000000000" pitchFamily="50" charset="0"/>
                <a:ea typeface="Calibri" panose="020F0502020204030204" pitchFamily="34" charset="0"/>
                <a:cs typeface="Calibri" panose="020F0502020204030204" pitchFamily="34" charset="0"/>
              </a:rPr>
              <a:t>Imagen representativa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A10609F-A4D4-7634-5129-A16725B3D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643" y="71842"/>
            <a:ext cx="1284964" cy="12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683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530</Words>
  <Application>Microsoft Office PowerPoint</Application>
  <PresentationFormat>Panorámica</PresentationFormat>
  <Paragraphs>37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Aileron</vt:lpstr>
      <vt:lpstr>Arial</vt:lpstr>
      <vt:lpstr>Barlow Semi Condensed Black</vt:lpstr>
      <vt:lpstr>Barlow Semi Condensed ExtraBold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Karina Robledo</dc:creator>
  <cp:lastModifiedBy>Emily Hernández</cp:lastModifiedBy>
  <cp:revision>11</cp:revision>
  <dcterms:created xsi:type="dcterms:W3CDTF">2025-01-09T17:15:02Z</dcterms:created>
  <dcterms:modified xsi:type="dcterms:W3CDTF">2025-03-04T19:38:01Z</dcterms:modified>
</cp:coreProperties>
</file>